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g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476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50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84092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1207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7259548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5052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428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924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952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091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249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320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146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715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177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73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766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485200" y="3172265"/>
            <a:ext cx="5715001" cy="1435100"/>
          </a:xfrm>
        </p:spPr>
        <p:txBody>
          <a:bodyPr>
            <a:noAutofit/>
          </a:bodyPr>
          <a:lstStyle/>
          <a:p>
            <a:r>
              <a:rPr lang="pt-PT" sz="7200" dirty="0">
                <a:solidFill>
                  <a:schemeClr val="bg1">
                    <a:lumMod val="85000"/>
                  </a:schemeClr>
                </a:solidFill>
              </a:rPr>
              <a:t>Sergey Brin</a:t>
            </a:r>
            <a:br>
              <a:rPr lang="pt-PT" sz="7200" dirty="0">
                <a:solidFill>
                  <a:schemeClr val="bg1">
                    <a:lumMod val="85000"/>
                  </a:schemeClr>
                </a:solidFill>
              </a:rPr>
            </a:br>
            <a:endParaRPr lang="pt-BR" sz="72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5293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316" y="351692"/>
            <a:ext cx="7306697" cy="6160175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0858"/>
            <a:ext cx="4749315" cy="344263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Retângulo 6"/>
          <p:cNvSpPr/>
          <p:nvPr/>
        </p:nvSpPr>
        <p:spPr>
          <a:xfrm>
            <a:off x="209550" y="2633882"/>
            <a:ext cx="4055163" cy="387798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pt-BR" sz="5400" b="1" dirty="0" smtClean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Agency FB" panose="020B0503020202020204" pitchFamily="34" charset="0"/>
            </a:endParaRPr>
          </a:p>
          <a:p>
            <a:pPr algn="ctr"/>
            <a:r>
              <a:rPr lang="pt-BR" sz="2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Nacionalidade: norte-americano</a:t>
            </a:r>
            <a:endParaRPr lang="pt-BR" sz="2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Agency FB" panose="020B0503020202020204" pitchFamily="34" charset="0"/>
            </a:endParaRPr>
          </a:p>
          <a:p>
            <a:pPr algn="ctr"/>
            <a:r>
              <a:rPr lang="pt-BR" sz="2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Fortuna	Aumento $38,6 </a:t>
            </a:r>
            <a:r>
              <a:rPr lang="pt-BR" sz="2400" b="1" dirty="0" err="1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Bilhõe</a:t>
            </a:r>
            <a:endParaRPr lang="pt-BR" sz="2400" b="1" dirty="0" smtClean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Agency FB" panose="020B0503020202020204" pitchFamily="34" charset="0"/>
            </a:endParaRPr>
          </a:p>
          <a:p>
            <a:pPr algn="ctr"/>
            <a:r>
              <a:rPr lang="pt-BR" sz="2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Nascimento: 21 </a:t>
            </a:r>
            <a:r>
              <a:rPr lang="pt-BR" sz="2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de agosto de 1973 (45 anos)</a:t>
            </a:r>
          </a:p>
          <a:p>
            <a:pPr algn="ctr"/>
            <a:r>
              <a:rPr lang="pt-BR" sz="2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Moscou,  União </a:t>
            </a:r>
            <a:r>
              <a:rPr lang="pt-BR" sz="2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Soviética</a:t>
            </a:r>
          </a:p>
          <a:p>
            <a:pPr algn="ctr"/>
            <a:endParaRPr lang="pt-BR" sz="2400" b="1" dirty="0" smtClean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Agency FB" panose="020B0503020202020204" pitchFamily="34" charset="0"/>
            </a:endParaRPr>
          </a:p>
          <a:p>
            <a:pPr algn="ctr"/>
            <a:r>
              <a:rPr lang="pt-BR" sz="2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Presidente da </a:t>
            </a:r>
          </a:p>
          <a:p>
            <a:pPr algn="ctr"/>
            <a:r>
              <a:rPr lang="pt-BR" sz="2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APLPHABET</a:t>
            </a:r>
            <a:endParaRPr lang="pt-BR" sz="2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Agency FB" panose="020B0503020202020204" pitchFamily="34" charset="0"/>
            </a:endParaRPr>
          </a:p>
        </p:txBody>
      </p:sp>
      <p:pic>
        <p:nvPicPr>
          <p:cNvPr id="1026" name="Picture 2" descr="22px-Flag_of_the_Soviet_Union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09550" cy="10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9412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2038" y="2912013"/>
            <a:ext cx="7455728" cy="4550899"/>
          </a:xfrm>
          <a:prstGeom prst="rect">
            <a:avLst/>
          </a:prstGeom>
          <a:scene3d>
            <a:camera prst="perspectiveRelaxed"/>
            <a:lightRig rig="threePt" dir="t"/>
          </a:scene3d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9254" y="451176"/>
            <a:ext cx="9404723" cy="1400530"/>
          </a:xfrm>
        </p:spPr>
        <p:txBody>
          <a:bodyPr>
            <a:normAutofit fontScale="90000"/>
          </a:bodyPr>
          <a:lstStyle/>
          <a:p>
            <a:r>
              <a:rPr lang="pt-BR" sz="4800" dirty="0">
                <a:latin typeface="Segoe Script" panose="030B0504020000000003" pitchFamily="66" charset="0"/>
                <a:cs typeface="Arial" panose="020B0604020202020204" pitchFamily="34" charset="0"/>
              </a:rPr>
              <a:t>Infância na União Soviética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>
          <a:xfrm>
            <a:off x="2589212" y="1599028"/>
            <a:ext cx="8915400" cy="3777622"/>
          </a:xfrm>
        </p:spPr>
        <p:txBody>
          <a:bodyPr/>
          <a:lstStyle/>
          <a:p>
            <a:r>
              <a:rPr lang="pt-BR" dirty="0"/>
              <a:t>O antissemitismo, </a:t>
            </a:r>
            <a:r>
              <a:rPr lang="pt-BR" dirty="0" err="1"/>
              <a:t>Mihail</a:t>
            </a:r>
            <a:r>
              <a:rPr lang="pt-BR" dirty="0"/>
              <a:t> Brin o pai de Sergey  e a física.</a:t>
            </a:r>
          </a:p>
          <a:p>
            <a:endParaRPr lang="pt-BR" dirty="0"/>
          </a:p>
          <a:p>
            <a:r>
              <a:rPr lang="pt-BR" dirty="0"/>
              <a:t>Judeus foram excluídos do departamentos de Física, ele, portanto, mudou seus estudos para a matemática.</a:t>
            </a:r>
          </a:p>
          <a:p>
            <a:endParaRPr lang="pt-BR" dirty="0"/>
          </a:p>
          <a:p>
            <a:r>
              <a:rPr lang="pt-BR" dirty="0"/>
              <a:t>Em 1979, quando Brin tinha seis anos, sua família sentiu a necessidade de emigrar para os Estados Unidos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5687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90171" y="343405"/>
            <a:ext cx="4131297" cy="1099930"/>
          </a:xfrm>
        </p:spPr>
        <p:txBody>
          <a:bodyPr>
            <a:normAutofit fontScale="90000"/>
          </a:bodyPr>
          <a:lstStyle/>
          <a:p>
            <a:r>
              <a:rPr lang="pt-BR" dirty="0" smtClean="0">
                <a:latin typeface="Segoe Script" panose="030B0504020000000003" pitchFamily="66" charset="0"/>
              </a:rPr>
              <a:t>Educação na  América</a:t>
            </a:r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4127" y="343405"/>
            <a:ext cx="6951886" cy="6289513"/>
          </a:xfrm>
          <a:scene3d>
            <a:camera prst="perspectiveLeft"/>
            <a:lightRig rig="threePt" dir="t"/>
          </a:scene3d>
        </p:spPr>
      </p:pic>
      <p:sp>
        <p:nvSpPr>
          <p:cNvPr id="8" name="Espaço Reservado para Conteúdo 4"/>
          <p:cNvSpPr txBox="1">
            <a:spLocks/>
          </p:cNvSpPr>
          <p:nvPr/>
        </p:nvSpPr>
        <p:spPr>
          <a:xfrm>
            <a:off x="1202968" y="1781908"/>
            <a:ext cx="4388363" cy="3777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A família de Brin se mudou para o estado de Maryland nos Estados </a:t>
            </a:r>
            <a:r>
              <a:rPr lang="pt-BR" dirty="0" smtClean="0"/>
              <a:t>Unidos;</a:t>
            </a:r>
            <a:endParaRPr lang="pt-BR" dirty="0"/>
          </a:p>
          <a:p>
            <a:endParaRPr lang="pt-BR" dirty="0"/>
          </a:p>
          <a:p>
            <a:r>
              <a:rPr lang="pt-BR" dirty="0"/>
              <a:t>Brin foi à escola primária na Escola Montessori </a:t>
            </a:r>
            <a:r>
              <a:rPr lang="pt-BR" dirty="0" err="1"/>
              <a:t>Paint</a:t>
            </a:r>
            <a:r>
              <a:rPr lang="pt-BR" dirty="0"/>
              <a:t> </a:t>
            </a:r>
            <a:r>
              <a:rPr lang="pt-BR" dirty="0" err="1"/>
              <a:t>Branch</a:t>
            </a:r>
            <a:r>
              <a:rPr lang="pt-BR" dirty="0"/>
              <a:t> em </a:t>
            </a:r>
            <a:r>
              <a:rPr lang="pt-BR" dirty="0" err="1"/>
              <a:t>Adelphi</a:t>
            </a:r>
            <a:r>
              <a:rPr lang="pt-BR" dirty="0"/>
              <a:t>, </a:t>
            </a:r>
            <a:r>
              <a:rPr lang="pt-BR" dirty="0" smtClean="0"/>
              <a:t>Maryland;</a:t>
            </a:r>
            <a:endParaRPr lang="pt-BR" dirty="0"/>
          </a:p>
          <a:p>
            <a:endParaRPr lang="pt-BR" dirty="0"/>
          </a:p>
          <a:p>
            <a:r>
              <a:rPr lang="pt-BR" dirty="0"/>
              <a:t>O pai de Sergey era professor do departamento de matemática na Universidade de </a:t>
            </a:r>
            <a:r>
              <a:rPr lang="pt-BR" dirty="0" smtClean="0"/>
              <a:t>Maryland.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02578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303520" y="494248"/>
            <a:ext cx="9404723" cy="1400530"/>
          </a:xfrm>
        </p:spPr>
        <p:txBody>
          <a:bodyPr>
            <a:normAutofit/>
          </a:bodyPr>
          <a:lstStyle/>
          <a:p>
            <a:r>
              <a:rPr lang="pt-BR" sz="5400" dirty="0" smtClean="0">
                <a:latin typeface="Segoe Script" panose="030B0504020000000003" pitchFamily="66" charset="0"/>
                <a:cs typeface="Leelawadee" panose="020B0502040204020203" pitchFamily="34" charset="-34"/>
              </a:rPr>
              <a:t>Ensino Superior</a:t>
            </a:r>
            <a:endParaRPr lang="pt-BR" sz="5400" dirty="0">
              <a:latin typeface="Segoe Script" panose="030B0504020000000003" pitchFamily="66" charset="0"/>
              <a:cs typeface="Leelawadee" panose="020B0502040204020203" pitchFamily="34" charset="-34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49934"/>
            <a:ext cx="5092505" cy="34393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Espaço Reservado para Conteúdo 4"/>
          <p:cNvSpPr txBox="1">
            <a:spLocks/>
          </p:cNvSpPr>
          <p:nvPr/>
        </p:nvSpPr>
        <p:spPr>
          <a:xfrm>
            <a:off x="5092505" y="2049194"/>
            <a:ext cx="7244860" cy="3777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Em setembro de 1990, Eleanor Roosevelt High </a:t>
            </a:r>
            <a:r>
              <a:rPr lang="pt-BR" dirty="0" err="1"/>
              <a:t>School</a:t>
            </a:r>
            <a:r>
              <a:rPr lang="pt-BR" dirty="0"/>
              <a:t>; </a:t>
            </a:r>
          </a:p>
          <a:p>
            <a:r>
              <a:rPr lang="pt-BR" dirty="0"/>
              <a:t>Universidade de Maryland, onde recebeu seu diploma de bacharel, com mérito, em maio de 1993</a:t>
            </a:r>
            <a:r>
              <a:rPr lang="pt-BR" dirty="0" smtClean="0"/>
              <a:t>;</a:t>
            </a:r>
            <a:endParaRPr lang="pt-BR" dirty="0"/>
          </a:p>
          <a:p>
            <a:r>
              <a:rPr lang="pt-BR" dirty="0"/>
              <a:t>Pós-graduação em Ciência da Computação na Universidade de Stanford</a:t>
            </a:r>
            <a:r>
              <a:rPr lang="pt-BR" dirty="0" smtClean="0"/>
              <a:t>;</a:t>
            </a:r>
            <a:endParaRPr lang="pt-BR" dirty="0"/>
          </a:p>
          <a:p>
            <a:r>
              <a:rPr lang="pt-BR" dirty="0"/>
              <a:t>Durante uma orientação para novos alunos em Stanford, ele conheceu Larry </a:t>
            </a:r>
            <a:r>
              <a:rPr lang="pt-BR" dirty="0" smtClean="0"/>
              <a:t>Page;</a:t>
            </a:r>
          </a:p>
          <a:p>
            <a:r>
              <a:rPr lang="pt-BR" dirty="0" smtClean="0"/>
              <a:t>era </a:t>
            </a:r>
            <a:r>
              <a:rPr lang="pt-BR" dirty="0"/>
              <a:t>professor do departamento de matemática na Universidade de </a:t>
            </a:r>
            <a:r>
              <a:rPr lang="pt-BR" dirty="0" smtClean="0"/>
              <a:t>Maryland.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9202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070467" y="1042703"/>
            <a:ext cx="6210300" cy="4195481"/>
          </a:xfrm>
        </p:spPr>
        <p:txBody>
          <a:bodyPr>
            <a:normAutofit/>
          </a:bodyPr>
          <a:lstStyle/>
          <a:p>
            <a:r>
              <a:rPr lang="pt-BR" dirty="0" smtClean="0"/>
              <a:t>“</a:t>
            </a:r>
            <a:r>
              <a:rPr lang="pt-BR" dirty="0" smtClean="0"/>
              <a:t>N</a:t>
            </a:r>
            <a:r>
              <a:rPr lang="pt-BR" dirty="0" smtClean="0"/>
              <a:t>os </a:t>
            </a:r>
            <a:r>
              <a:rPr lang="pt-BR" dirty="0"/>
              <a:t>tornamos almas-gêmeas intelectuais e amigos íntimos</a:t>
            </a:r>
            <a:r>
              <a:rPr lang="pt-BR" dirty="0" smtClean="0"/>
              <a:t>.“;</a:t>
            </a:r>
            <a:endParaRPr lang="pt-BR" dirty="0" smtClean="0"/>
          </a:p>
          <a:p>
            <a:r>
              <a:rPr lang="pt-BR" dirty="0"/>
              <a:t>O foco de Brin foi o desenvolvimento de sistemas de classificação de dados (</a:t>
            </a:r>
            <a:r>
              <a:rPr lang="pt-BR" i="1" dirty="0"/>
              <a:t>data-mining</a:t>
            </a:r>
            <a:r>
              <a:rPr lang="pt-BR" dirty="0" smtClean="0"/>
              <a:t>);</a:t>
            </a:r>
          </a:p>
          <a:p>
            <a:r>
              <a:rPr lang="pt-BR" dirty="0" smtClean="0"/>
              <a:t> </a:t>
            </a:r>
            <a:r>
              <a:rPr lang="pt-BR" dirty="0"/>
              <a:t>"The </a:t>
            </a:r>
            <a:r>
              <a:rPr lang="pt-BR" dirty="0" err="1"/>
              <a:t>Anatomy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a </a:t>
            </a:r>
            <a:r>
              <a:rPr lang="pt-BR" dirty="0" err="1"/>
              <a:t>Large-Scale</a:t>
            </a:r>
            <a:r>
              <a:rPr lang="pt-BR" dirty="0"/>
              <a:t> </a:t>
            </a:r>
            <a:r>
              <a:rPr lang="pt-BR" dirty="0" err="1"/>
              <a:t>Hypertextual</a:t>
            </a:r>
            <a:r>
              <a:rPr lang="pt-BR" dirty="0"/>
              <a:t> Web </a:t>
            </a:r>
            <a:r>
              <a:rPr lang="pt-BR" dirty="0" err="1"/>
              <a:t>Search</a:t>
            </a:r>
            <a:r>
              <a:rPr lang="pt-BR" dirty="0"/>
              <a:t> </a:t>
            </a:r>
            <a:r>
              <a:rPr lang="pt-BR" dirty="0" err="1"/>
              <a:t>Engine</a:t>
            </a:r>
            <a:r>
              <a:rPr lang="pt-BR" dirty="0" smtClean="0"/>
              <a:t>.“</a:t>
            </a:r>
            <a:r>
              <a:rPr lang="pt-BR" dirty="0"/>
              <a:t> um dos documentos científicos mais baixados na história da </a:t>
            </a:r>
            <a:r>
              <a:rPr lang="pt-BR" dirty="0" smtClean="0"/>
              <a:t>Internet.</a:t>
            </a:r>
            <a:endParaRPr lang="pt-BR" dirty="0"/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4578406" y="162501"/>
            <a:ext cx="9404723" cy="1400530"/>
          </a:xfrm>
        </p:spPr>
        <p:txBody>
          <a:bodyPr>
            <a:normAutofit/>
          </a:bodyPr>
          <a:lstStyle/>
          <a:p>
            <a:r>
              <a:rPr lang="pt-BR" sz="5400" dirty="0" smtClean="0">
                <a:latin typeface="Segoe Script" panose="030B0504020000000003" pitchFamily="66" charset="0"/>
                <a:cs typeface="Leelawadee" panose="020B0502040204020203" pitchFamily="34" charset="-34"/>
              </a:rPr>
              <a:t>Ciência</a:t>
            </a:r>
            <a:endParaRPr lang="pt-BR" sz="5400" dirty="0">
              <a:latin typeface="Segoe Script" panose="030B0504020000000003" pitchFamily="66" charset="0"/>
              <a:cs typeface="Leelawadee" panose="020B0502040204020203" pitchFamily="34" charset="-34"/>
            </a:endParaRPr>
          </a:p>
        </p:txBody>
      </p:sp>
      <p:pic>
        <p:nvPicPr>
          <p:cNvPr id="3074" name="Picture 2" descr="Resultado de imagem para data min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9767" y="3238918"/>
            <a:ext cx="6501557" cy="3397064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perspectiveLef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2134964" y="4591853"/>
            <a:ext cx="3611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P</a:t>
            </a:r>
            <a:r>
              <a:rPr lang="pt-BR" b="1" dirty="0" smtClean="0"/>
              <a:t>adrões</a:t>
            </a:r>
            <a:r>
              <a:rPr lang="pt-BR" dirty="0"/>
              <a:t>, </a:t>
            </a:r>
            <a:r>
              <a:rPr lang="pt-BR" b="1" dirty="0"/>
              <a:t>associações</a:t>
            </a:r>
            <a:r>
              <a:rPr lang="pt-BR" dirty="0"/>
              <a:t>, </a:t>
            </a:r>
            <a:r>
              <a:rPr lang="pt-BR" b="1" dirty="0"/>
              <a:t>mudanças </a:t>
            </a:r>
            <a:r>
              <a:rPr lang="pt-BR" dirty="0"/>
              <a:t>e </a:t>
            </a:r>
            <a:r>
              <a:rPr lang="pt-BR" b="1" dirty="0"/>
              <a:t>anomalias </a:t>
            </a:r>
            <a:r>
              <a:rPr lang="pt-BR" dirty="0"/>
              <a:t>relevantes.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39872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16814" y="624110"/>
            <a:ext cx="8911687" cy="1280890"/>
          </a:xfrm>
        </p:spPr>
        <p:txBody>
          <a:bodyPr>
            <a:normAutofit/>
          </a:bodyPr>
          <a:lstStyle/>
          <a:p>
            <a:r>
              <a:rPr lang="pt-BR" sz="4400" dirty="0" smtClean="0">
                <a:latin typeface="Segoe Script" panose="030B0504020000000003" pitchFamily="66" charset="0"/>
              </a:rPr>
              <a:t>Nascia o </a:t>
            </a:r>
            <a:endParaRPr lang="pt-BR" sz="4400" dirty="0">
              <a:latin typeface="Segoe Script" panose="030B0504020000000003" pitchFamily="66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489263" y="1691583"/>
            <a:ext cx="8915400" cy="3777622"/>
          </a:xfrm>
        </p:spPr>
        <p:txBody>
          <a:bodyPr>
            <a:normAutofit/>
          </a:bodyPr>
          <a:lstStyle/>
          <a:p>
            <a:r>
              <a:rPr lang="pt-BR" dirty="0" smtClean="0"/>
              <a:t>“Com computadores </a:t>
            </a:r>
            <a:r>
              <a:rPr lang="pt-BR" dirty="0"/>
              <a:t>baratos" </a:t>
            </a:r>
            <a:r>
              <a:rPr lang="pt-BR" dirty="0" smtClean="0"/>
              <a:t> </a:t>
            </a:r>
            <a:r>
              <a:rPr lang="pt-BR" dirty="0"/>
              <a:t>testaram os seus sistemas do novo motor de busca na </a:t>
            </a:r>
            <a:r>
              <a:rPr lang="pt-BR" dirty="0" smtClean="0"/>
              <a:t>web.</a:t>
            </a:r>
            <a:endParaRPr lang="pt-BR" dirty="0" smtClean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830" y="624110"/>
            <a:ext cx="2571152" cy="838930"/>
          </a:xfrm>
          <a:prstGeom prst="rect">
            <a:avLst/>
          </a:prstGeom>
        </p:spPr>
      </p:pic>
      <p:pic>
        <p:nvPicPr>
          <p:cNvPr id="2050" name="Picture 2" descr="Resultado de imagem para sergey brin stanfor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3786" y="1905000"/>
            <a:ext cx="7900248" cy="3852457"/>
          </a:xfrm>
          <a:prstGeom prst="rect">
            <a:avLst/>
          </a:prstGeom>
          <a:noFill/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5423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Resultado de imagem para sergey brin 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1746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Resultado de imagem para fim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44" y="98475"/>
            <a:ext cx="2475912" cy="1383416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03499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acho">
  <a:themeElements>
    <a:clrScheme name="Cacho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Cacho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cho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163</TotalTime>
  <Words>235</Words>
  <Application>Microsoft Office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5" baseType="lpstr">
      <vt:lpstr>Agency FB</vt:lpstr>
      <vt:lpstr>Arial</vt:lpstr>
      <vt:lpstr>Century Gothic</vt:lpstr>
      <vt:lpstr>Leelawadee</vt:lpstr>
      <vt:lpstr>Segoe Script</vt:lpstr>
      <vt:lpstr>Wingdings 3</vt:lpstr>
      <vt:lpstr>Cacho</vt:lpstr>
      <vt:lpstr>Sergey Brin </vt:lpstr>
      <vt:lpstr>Apresentação do PowerPoint</vt:lpstr>
      <vt:lpstr>Infância na União Soviética</vt:lpstr>
      <vt:lpstr>Educação na  América </vt:lpstr>
      <vt:lpstr>Ensino Superior</vt:lpstr>
      <vt:lpstr>Ciência</vt:lpstr>
      <vt:lpstr>Nascia o 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Sergey Brin</dc:title>
  <dc:creator>Aluno</dc:creator>
  <cp:lastModifiedBy>Aluno</cp:lastModifiedBy>
  <cp:revision>20</cp:revision>
  <dcterms:created xsi:type="dcterms:W3CDTF">2018-11-06T15:31:23Z</dcterms:created>
  <dcterms:modified xsi:type="dcterms:W3CDTF">2018-11-08T13:34:06Z</dcterms:modified>
</cp:coreProperties>
</file>

<file path=docProps/thumbnail.jpeg>
</file>